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3" r:id="rId15"/>
    <p:sldId id="270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5" r:id="rId29"/>
    <p:sldId id="284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6C66"/>
    <a:srgbClr val="4C6774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067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258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018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47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06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206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256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219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967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813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243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9ECE9-82B8-4BB6-A57D-B9CD055C99F9}" type="datetimeFigureOut">
              <a:rPr lang="el-GR" smtClean="0"/>
              <a:pPr/>
              <a:t>23/10/2025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A2BC4-D381-4D6A-BA00-03EE99F3C26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339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16E36C0-E066-4730-AB09-F91B77E9A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" y="1485629"/>
            <a:ext cx="9078592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BF5EF2-8073-4001-800E-A6F122666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02" y="520504"/>
            <a:ext cx="7518498" cy="6337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877E3B-CE1D-4D05-892D-994795182105}"/>
              </a:ext>
            </a:extLst>
          </p:cNvPr>
          <p:cNvSpPr txBox="1"/>
          <p:nvPr/>
        </p:nvSpPr>
        <p:spPr>
          <a:xfrm>
            <a:off x="1877594" y="98612"/>
            <a:ext cx="6381657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Σχολείο : φορέας γνώσεων, κοινωνικοποίησης  και πολιτισμικής μετάδοσης</a:t>
            </a:r>
            <a:endParaRPr lang="el-G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1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35C2DD6-5D66-40A8-B035-CC6419A08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2" y="61442"/>
            <a:ext cx="8392696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39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681153-15F0-4EFC-9FCA-96F8F0EB0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1" y="37626"/>
            <a:ext cx="8335538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55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0F81717-3DE7-4848-9771-19D94EBDA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0" y="0"/>
            <a:ext cx="7918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3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8A06BB0-4C15-4A4B-BD85-06BEBD9D8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6" y="151942"/>
            <a:ext cx="8468907" cy="6554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175309-6479-4742-8030-E56AE74C834F}"/>
              </a:ext>
            </a:extLst>
          </p:cNvPr>
          <p:cNvSpPr txBox="1"/>
          <p:nvPr/>
        </p:nvSpPr>
        <p:spPr>
          <a:xfrm>
            <a:off x="926123" y="225642"/>
            <a:ext cx="364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Ο εθιμικός κύκλος</a:t>
            </a:r>
          </a:p>
        </p:txBody>
      </p:sp>
    </p:spTree>
    <p:extLst>
      <p:ext uri="{BB962C8B-B14F-4D97-AF65-F5344CB8AC3E}">
        <p14:creationId xmlns:p14="http://schemas.microsoft.com/office/powerpoint/2010/main" val="2544256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AB7DB54-B44D-4878-B4A3-5C5708ECF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4" y="0"/>
            <a:ext cx="7978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57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DBB792D-B821-482B-B0DC-A971FBFCE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7" y="42390"/>
            <a:ext cx="8526065" cy="67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EA26D1-342F-41E2-90C0-4FF6F0C0FFA6}"/>
              </a:ext>
            </a:extLst>
          </p:cNvPr>
          <p:cNvSpPr txBox="1"/>
          <p:nvPr/>
        </p:nvSpPr>
        <p:spPr>
          <a:xfrm>
            <a:off x="1174830" y="0"/>
            <a:ext cx="4572000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5B512B3-CDC5-4EB4-B057-1895AEAE3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0"/>
            <a:ext cx="8193741" cy="6858000"/>
          </a:xfrm>
          <a:prstGeom prst="rect">
            <a:avLst/>
          </a:prstGeom>
        </p:spPr>
      </p:pic>
      <p:sp>
        <p:nvSpPr>
          <p:cNvPr id="4" name="3 - Ορθογώνιο"/>
          <p:cNvSpPr/>
          <p:nvPr/>
        </p:nvSpPr>
        <p:spPr>
          <a:xfrm>
            <a:off x="3833447" y="258864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Πανηγύρι: Συλλογική Έκφραση Πίστης, Μνήμης και Κοινωνικής Συνοχής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5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29FEEAF-895F-4268-A079-47DD1557C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5" y="0"/>
            <a:ext cx="8271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74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4A8FA9-F9C2-45D1-AB89-29D359203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7" y="141938"/>
            <a:ext cx="8326012" cy="6716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9B883-EC58-413A-8885-DBC1384DDDE4}"/>
              </a:ext>
            </a:extLst>
          </p:cNvPr>
          <p:cNvSpPr txBox="1"/>
          <p:nvPr/>
        </p:nvSpPr>
        <p:spPr>
          <a:xfrm>
            <a:off x="1406769" y="169442"/>
            <a:ext cx="698695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 κύκλος της ζωής - Ο Γάμος: Η Μετάβαση στην Κοινωνική Ωριμότητα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34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39D6CC2-0A4B-4CD8-AC87-71107336B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9" y="0"/>
            <a:ext cx="8030041" cy="685799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35DD7E-33F3-4431-B805-C67E462254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3751" y="70574"/>
            <a:ext cx="6534255" cy="4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61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0612E1-13E5-4C8B-B9AA-EFD74E428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7" y="0"/>
            <a:ext cx="7946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54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A000AA5-17FF-4FAD-86D3-0D2425DA6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38" y="0"/>
            <a:ext cx="460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08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21C552-7AF9-4374-B52C-259310C82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2" y="0"/>
            <a:ext cx="7827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42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0EAA9D0-72A1-4850-9126-CCD47B6D6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9" y="61442"/>
            <a:ext cx="8640381" cy="673511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9BA0498-B5E4-4884-A1D0-CEA5AAD772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9475" y="333905"/>
            <a:ext cx="5262372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7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6049C48-D577-4CE2-8058-93C453FA3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9" y="0"/>
            <a:ext cx="806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22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1631601-4474-41B6-9C90-089BD0EA8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5" y="0"/>
            <a:ext cx="813661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FE696-730C-41C5-85C8-D94946121760}"/>
              </a:ext>
            </a:extLst>
          </p:cNvPr>
          <p:cNvSpPr txBox="1"/>
          <p:nvPr/>
        </p:nvSpPr>
        <p:spPr>
          <a:xfrm>
            <a:off x="1169043" y="290368"/>
            <a:ext cx="6765402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Φωτογραφία : μέσο πολιτισμικής αποτύπωσης και μνήμης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65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2FBDEE8-3281-4073-8FD9-365F3C66A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0" y="0"/>
            <a:ext cx="4548851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28061CB-59D2-4512-A2C0-25F8E9399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38" y="648182"/>
            <a:ext cx="4178461" cy="60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7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CFE3B34-50DC-4BD4-9782-45D23EEDA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180521"/>
            <a:ext cx="8507012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4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228D3ED-B24B-4B45-961E-51966F7D3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5" y="0"/>
            <a:ext cx="5348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8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D4CE3AD-8210-4466-898F-C12E924B0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0"/>
            <a:ext cx="8256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2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ACE9C4-B97D-46E3-B1AE-0B1ECBB78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5" y="0"/>
            <a:ext cx="8218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01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16E36C0-E066-4730-AB09-F91B77E9A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" y="1485629"/>
            <a:ext cx="9078592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6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18C0C5-5BD9-4860-A739-065FB3C11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7" y="0"/>
            <a:ext cx="812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1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4A86BF-1670-4738-912F-782D3414D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0"/>
            <a:ext cx="7459621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7FCABEC-89E6-4AA4-8377-CABBDCC9E6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8523" y="0"/>
            <a:ext cx="5262372" cy="5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97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E591A92-8049-48BD-B5A4-EA993065A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3" y="28100"/>
            <a:ext cx="8659433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3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DE81640-12EC-4D1D-AA4A-6FED235F4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5" y="0"/>
            <a:ext cx="8419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5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F6CC51-57A0-48C0-AE73-CE208ACB7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0" y="0"/>
            <a:ext cx="7987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9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2022113-0DA1-4A18-B146-3C8FCA86A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4" y="0"/>
            <a:ext cx="8343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9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45</Words>
  <Application>Microsoft Office PowerPoint</Application>
  <PresentationFormat>Προβολή στην οθόνη (4:3)</PresentationFormat>
  <Paragraphs>6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8</cp:revision>
  <dcterms:created xsi:type="dcterms:W3CDTF">2025-10-22T05:08:40Z</dcterms:created>
  <dcterms:modified xsi:type="dcterms:W3CDTF">2025-10-23T09:17:32Z</dcterms:modified>
</cp:coreProperties>
</file>