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71" r:id="rId7"/>
    <p:sldId id="261" r:id="rId8"/>
    <p:sldId id="276" r:id="rId9"/>
    <p:sldId id="277" r:id="rId10"/>
    <p:sldId id="278" r:id="rId11"/>
    <p:sldId id="279" r:id="rId12"/>
    <p:sldId id="281" r:id="rId13"/>
    <p:sldId id="282" r:id="rId14"/>
    <p:sldId id="275" r:id="rId15"/>
    <p:sldId id="283" r:id="rId16"/>
    <p:sldId id="272" r:id="rId17"/>
    <p:sldId id="273" r:id="rId18"/>
    <p:sldId id="274" r:id="rId19"/>
    <p:sldId id="265" r:id="rId20"/>
    <p:sldId id="266" r:id="rId21"/>
    <p:sldId id="270" r:id="rId22"/>
    <p:sldId id="269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0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921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593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9377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0E5CA88-BFE9-40D3-9F63-73F4759C3D4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79837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67739D6-F95B-4770-B0DC-1D5B9CBB671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01690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B9BE142-B389-4838-818D-EFACE73E2B4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0680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221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948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387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660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251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671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193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02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13128-30F8-4948-81DD-244F973D59F2}" type="datetimeFigureOut">
              <a:rPr lang="el-GR" smtClean="0"/>
              <a:t>24/10/2025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45824-874D-4CF2-8CAD-F5E85F5234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601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ΤΟ ΑΡΧΟΝΤΙΚΟ ΑΛΕΞΟΥΛΗ ΣΤΗΝ ΑΓΙΑ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dirty="0" smtClean="0"/>
              <a:t>ΣΤΑΥΡΟΥΛΑ ΣΔΡΟΛΙΑ</a:t>
            </a:r>
          </a:p>
          <a:p>
            <a:r>
              <a:rPr lang="el-GR" dirty="0" smtClean="0"/>
              <a:t>ΠΡΟΙΣΤΑΜΕΝΗ ΕΦΟΡΕΙΑΣ ΑΡΧΑΙΟΤΗΤΩΝ </a:t>
            </a:r>
            <a:r>
              <a:rPr lang="el-GR" dirty="0" err="1" smtClean="0"/>
              <a:t>ΛΑΡΙΣΑς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801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Μεταξωτά υφάσματα</a:t>
            </a:r>
          </a:p>
        </p:txBody>
      </p:sp>
      <p:pic>
        <p:nvPicPr>
          <p:cNvPr id="25608" name="Picture 8" descr="13 (1)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964" y="1600200"/>
            <a:ext cx="3265487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Picture 9" descr="60 (2)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964" y="3938589"/>
            <a:ext cx="32670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10" descr="54 (3)"/>
          <p:cNvPicPr>
            <a:picLocks noChangeAspect="1" noChangeArrowheads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1426"/>
            <a:ext cx="4038600" cy="2703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altLang="el-GR"/>
              <a:t>Καλυψώ Αλεξούλη</a:t>
            </a:r>
          </a:p>
        </p:txBody>
      </p:sp>
      <p:pic>
        <p:nvPicPr>
          <p:cNvPr id="27657" name="Picture 9" descr="10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268414"/>
            <a:ext cx="2027237" cy="280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8" name="Picture 10" descr="67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5976" y="765175"/>
            <a:ext cx="1787525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9" name="Picture 11" descr="5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4437064"/>
            <a:ext cx="2012950" cy="2420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60" name="Picture 12" descr="19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3925" y="3789364"/>
            <a:ext cx="1728788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61" name="Picture 13" descr="8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844675"/>
            <a:ext cx="40195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Επιστολή των Χατζηιωάννου 1790</a:t>
            </a:r>
          </a:p>
        </p:txBody>
      </p:sp>
      <p:pic>
        <p:nvPicPr>
          <p:cNvPr id="47110" name="Picture 6" descr="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5" y="1196976"/>
            <a:ext cx="4325938" cy="5661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7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Απόδειξη του Μ.Χατζηγεωργίου</a:t>
            </a:r>
          </a:p>
        </p:txBody>
      </p:sp>
      <p:pic>
        <p:nvPicPr>
          <p:cNvPr id="49158" name="Picture 6" descr="jy30^06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144589"/>
            <a:ext cx="6842125" cy="5653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Αρχοντικό Αλεξούλ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Ρυμοτομικο_Αγια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238" y="-1611313"/>
            <a:ext cx="14758988" cy="1011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5159376" y="2636838"/>
            <a:ext cx="360363" cy="360362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031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Αρχαιότητες </a:t>
            </a:r>
            <a:r>
              <a:rPr lang="el-GR" dirty="0" err="1" smtClean="0"/>
              <a:t>Αγιάς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1067884"/>
            <a:ext cx="2413000" cy="2072640"/>
          </a:xfr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389445"/>
            <a:ext cx="5181600" cy="1223698"/>
          </a:xfrm>
        </p:spPr>
      </p:pic>
      <p:pic>
        <p:nvPicPr>
          <p:cNvPr id="5" name="Picture 7" descr="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00" y="1757855"/>
            <a:ext cx="2623406" cy="462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0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6075" y="4584832"/>
            <a:ext cx="3060700" cy="2378075"/>
          </a:xfrm>
          <a:prstGeom prst="round2DiagRect">
            <a:avLst/>
          </a:prstGeom>
          <a:noFill/>
        </p:spPr>
      </p:pic>
      <p:pic>
        <p:nvPicPr>
          <p:cNvPr id="7" name="Picture 3" descr="021(1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806" y="1490794"/>
            <a:ext cx="2324100" cy="547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77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Λ 3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5337176"/>
            <a:ext cx="5541962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Λ 3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789363"/>
            <a:ext cx="54991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Λ 2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"/>
            <a:ext cx="3684588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Λ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88913"/>
            <a:ext cx="4392613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03388" y="4210051"/>
            <a:ext cx="165576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/>
              <a:t>ΒΥΖΑΝΤΙΝΟ</a:t>
            </a:r>
          </a:p>
          <a:p>
            <a:pPr>
              <a:spcBef>
                <a:spcPct val="50000"/>
              </a:spcBef>
            </a:pPr>
            <a:r>
              <a:rPr lang="el-GR" altLang="el-GR"/>
              <a:t>ΤΕΜΠΛΟ</a:t>
            </a:r>
          </a:p>
        </p:txBody>
      </p:sp>
    </p:spTree>
    <p:extLst>
      <p:ext uri="{BB962C8B-B14F-4D97-AF65-F5344CB8AC3E}">
        <p14:creationId xmlns:p14="http://schemas.microsoft.com/office/powerpoint/2010/main" val="25074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Τμήματα επιστυλίων</a:t>
            </a:r>
          </a:p>
        </p:txBody>
      </p:sp>
      <p:pic>
        <p:nvPicPr>
          <p:cNvPr id="6151" name="Picture 7" descr="Λ 50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919289"/>
            <a:ext cx="4176713" cy="3989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 descr="Λ 1302 (α)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844676"/>
            <a:ext cx="3898900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0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Επίκρανα Μαρμαρίνης</a:t>
            </a:r>
          </a:p>
        </p:txBody>
      </p:sp>
      <p:pic>
        <p:nvPicPr>
          <p:cNvPr id="10247" name="Picture 7" descr="5-Λ 53 β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2852739"/>
            <a:ext cx="4506913" cy="203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8" descr="Λ 53 γ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2112963"/>
            <a:ext cx="4392613" cy="210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7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8688"/>
            <a:ext cx="5181600" cy="3445212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688"/>
            <a:ext cx="5181600" cy="3445212"/>
          </a:xfrm>
        </p:spPr>
      </p:pic>
    </p:spTree>
    <p:extLst>
      <p:ext uri="{BB962C8B-B14F-4D97-AF65-F5344CB8AC3E}">
        <p14:creationId xmlns:p14="http://schemas.microsoft.com/office/powerpoint/2010/main" val="2805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44" y="0"/>
            <a:ext cx="9902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2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9" y="1690688"/>
            <a:ext cx="5181600" cy="3445212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688"/>
            <a:ext cx="5181600" cy="3445212"/>
          </a:xfrm>
        </p:spPr>
      </p:pic>
    </p:spTree>
    <p:extLst>
      <p:ext uri="{BB962C8B-B14F-4D97-AF65-F5344CB8AC3E}">
        <p14:creationId xmlns:p14="http://schemas.microsoft.com/office/powerpoint/2010/main" val="21994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5" y="2211880"/>
            <a:ext cx="2912879" cy="4351338"/>
          </a:xfr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81342" y="-50704"/>
            <a:ext cx="7610658" cy="5094737"/>
          </a:xfrm>
          <a:prstGeom prst="rect">
            <a:avLst/>
          </a:prstGeom>
        </p:spPr>
      </p:pic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17" y="3630675"/>
            <a:ext cx="5181600" cy="3468674"/>
          </a:xfrm>
        </p:spPr>
      </p:pic>
    </p:spTree>
    <p:extLst>
      <p:ext uri="{BB962C8B-B14F-4D97-AF65-F5344CB8AC3E}">
        <p14:creationId xmlns:p14="http://schemas.microsoft.com/office/powerpoint/2010/main" val="23770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187263"/>
              </p:ext>
            </p:extLst>
          </p:nvPr>
        </p:nvGraphicFramePr>
        <p:xfrm>
          <a:off x="92075" y="92075"/>
          <a:ext cx="76644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11344112" imgH="8020037" progId="Acrobat.Document.DC">
                  <p:embed/>
                </p:oleObj>
              </mc:Choice>
              <mc:Fallback>
                <p:oleObj name="Acrobat Document" r:id="rId3" imgW="11344112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6644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799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5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0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9"/>
          <p:cNvSpPr txBox="1">
            <a:spLocks noChangeArrowheads="1"/>
          </p:cNvSpPr>
          <p:nvPr/>
        </p:nvSpPr>
        <p:spPr bwMode="auto">
          <a:xfrm>
            <a:off x="3143251" y="5661025"/>
            <a:ext cx="3313113" cy="8318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 dirty="0">
                <a:latin typeface="Calibri" pitchFamily="34" charset="0"/>
              </a:rPr>
              <a:t>Η ΚΑΛΥΨΩ ΑΛΕΞΟΥΛΗ ΣΤΟ ΣΠΙΤΙ ΤΗΣ (1967)</a:t>
            </a:r>
          </a:p>
        </p:txBody>
      </p:sp>
      <p:sp>
        <p:nvSpPr>
          <p:cNvPr id="24579" name="3 - Θέση περιεχομένου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3989388"/>
          </a:xfrm>
        </p:spPr>
        <p:txBody>
          <a:bodyPr/>
          <a:lstStyle/>
          <a:p>
            <a:endParaRPr lang="en-US" altLang="el-GR" smtClean="0"/>
          </a:p>
        </p:txBody>
      </p:sp>
      <p:pic>
        <p:nvPicPr>
          <p:cNvPr id="24580" name="Picture 4" descr="G:\Η ΚΑΛΥΨΩ ΣΤΟ ΣΠΙΤΙ ΤΗΣ (196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65175"/>
            <a:ext cx="65532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85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ΦΟΡΕΣΙΕΣ ΤΟΥ 1840 από τη γιαγιά της Καλυψώς Κατίγκω Πρωτοψάλτη</a:t>
            </a:r>
          </a:p>
        </p:txBody>
      </p:sp>
      <p:pic>
        <p:nvPicPr>
          <p:cNvPr id="23559" name="Picture 7" descr="29 (3)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2044700"/>
            <a:ext cx="3222625" cy="4813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0" name="Picture 8" descr="30 (1)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6588" y="2133600"/>
            <a:ext cx="27813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56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Αριστέα Καραβίδα (1959). Παντρεύτηκε τον Κλεάνθη Αλεξούλη το 1889</a:t>
            </a:r>
          </a:p>
        </p:txBody>
      </p:sp>
      <p:pic>
        <p:nvPicPr>
          <p:cNvPr id="32776" name="Picture 8" descr="1 (1)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2332038"/>
            <a:ext cx="3324225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7" name="Picture 9" descr="34 (1)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1773239"/>
            <a:ext cx="4140200" cy="277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8" name="Picture 10" descr="34 (3)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126" y="4292601"/>
            <a:ext cx="2225675" cy="288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9" name="Picture 11" descr="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05038"/>
            <a:ext cx="28829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60</Words>
  <Application>Microsoft Office PowerPoint</Application>
  <PresentationFormat>Ευρεία οθόνη</PresentationFormat>
  <Paragraphs>16</Paragraphs>
  <Slides>22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Θέμα του Office</vt:lpstr>
      <vt:lpstr>Adobe Acrobat Document</vt:lpstr>
      <vt:lpstr>ΤΟ ΑΡΧΟΝΤΙΚΟ ΑΛΕΞΟΥΛΗ ΣΤΗΝ ΑΓΙΑ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ΦΟΡΕΣΙΕΣ ΤΟΥ 1840 από τη γιαγιά της Καλυψώς Κατίγκω Πρωτοψάλτη</vt:lpstr>
      <vt:lpstr>Αριστέα Καραβίδα (1959). Παντρεύτηκε τον Κλεάνθη Αλεξούλη το 1889</vt:lpstr>
      <vt:lpstr>Μεταξωτά υφάσματα</vt:lpstr>
      <vt:lpstr>Καλυψώ Αλεξούλη</vt:lpstr>
      <vt:lpstr>Επιστολή των Χατζηιωάννου 1790</vt:lpstr>
      <vt:lpstr>Απόδειξη του Μ.Χατζηγεωργίου</vt:lpstr>
      <vt:lpstr>Παρουσίαση του PowerPoint</vt:lpstr>
      <vt:lpstr>Αρχαιότητες Αγιάς</vt:lpstr>
      <vt:lpstr>Παρουσίαση του PowerPoint</vt:lpstr>
      <vt:lpstr>Τμήματα επιστυλίων</vt:lpstr>
      <vt:lpstr>Επίκρανα Μαρμαρίνης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ΑΡΧΟΝΤΙΚΟ ΑΛΕΞΟΥΛΗ ΣΤΗΝ ΑΓΙΑ</dc:title>
  <dc:creator>sdrolia</dc:creator>
  <cp:lastModifiedBy>sdrolia</cp:lastModifiedBy>
  <cp:revision>7</cp:revision>
  <dcterms:created xsi:type="dcterms:W3CDTF">2025-10-24T12:23:18Z</dcterms:created>
  <dcterms:modified xsi:type="dcterms:W3CDTF">2025-10-24T13:29:25Z</dcterms:modified>
</cp:coreProperties>
</file>